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71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1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B8E1-91A2-4EE4-B8A1-CB9162E4532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74A48-21A8-437B-83AA-283A702C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8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9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students animation </a:t>
            </a:r>
          </a:p>
          <a:p>
            <a:r>
              <a:rPr lang="en-US" dirty="0"/>
              <a:t>Explain the radical, and phonetic component</a:t>
            </a:r>
          </a:p>
          <a:p>
            <a:r>
              <a:rPr lang="en-US" dirty="0"/>
              <a:t>Pass out the word map</a:t>
            </a:r>
          </a:p>
          <a:p>
            <a:r>
              <a:rPr lang="en-US" dirty="0"/>
              <a:t>Show one stroke by one stoke and ask students to follow the stoke  to write on the word map </a:t>
            </a:r>
          </a:p>
          <a:p>
            <a:r>
              <a:rPr lang="en-US" dirty="0"/>
              <a:t>Finish the radical, component, </a:t>
            </a:r>
          </a:p>
          <a:p>
            <a:r>
              <a:rPr lang="en-US" dirty="0"/>
              <a:t>Individual work, </a:t>
            </a:r>
          </a:p>
          <a:p>
            <a:r>
              <a:rPr lang="en-US" dirty="0"/>
              <a:t>Group sharing</a:t>
            </a:r>
          </a:p>
          <a:p>
            <a:r>
              <a:rPr lang="en-US" dirty="0"/>
              <a:t>Class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9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2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090D-BCE3-40FD-A1FC-E53F9DBCF13E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DC105-7896-4CC4-8B74-7E7744ABB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hyperlink" Target="http://www.archchinese.com/chinese_english_dictionary.html?code=5065" TargetMode="External"/><Relationship Id="rId5" Type="http://schemas.openxmlformats.org/officeDocument/2006/relationships/image" Target="../media/image3.tmp"/><Relationship Id="rId6" Type="http://schemas.openxmlformats.org/officeDocument/2006/relationships/hyperlink" Target="http://www.archchinese.com/chinese_english_dictionary.html?find=strong" TargetMode="External"/><Relationship Id="rId7" Type="http://schemas.openxmlformats.org/officeDocument/2006/relationships/hyperlink" Target="http://www.archchinese.com/chinese_english_dictionary.html?find=robust" TargetMode="External"/><Relationship Id="rId8" Type="http://schemas.openxmlformats.org/officeDocument/2006/relationships/hyperlink" Target="http://www.archchinese.com/chinese_english_dictionary.html?find=healthy" TargetMode="External"/><Relationship Id="rId9" Type="http://schemas.openxmlformats.org/officeDocument/2006/relationships/hyperlink" Target="http://www.archchinese.com/chinese_english_dictionary.html?find=strength" TargetMode="External"/><Relationship Id="rId10" Type="http://schemas.openxmlformats.org/officeDocument/2006/relationships/oleObject" Target="../embeddings/oleObject1.bin"/><Relationship Id="rId11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chinese.com/chinese_english_dictionary.html?code=5eb7" TargetMode="External"/><Relationship Id="rId4" Type="http://schemas.openxmlformats.org/officeDocument/2006/relationships/image" Target="../media/image4.tmp"/><Relationship Id="rId5" Type="http://schemas.openxmlformats.org/officeDocument/2006/relationships/hyperlink" Target="http://www.archchinese.com/chinese_english_dictionary.html?find=healthy" TargetMode="External"/><Relationship Id="rId6" Type="http://schemas.openxmlformats.org/officeDocument/2006/relationships/hyperlink" Target="http://www.archchinese.com/chinese_english_dictionary.html?find=quiet" TargetMode="External"/><Relationship Id="rId7" Type="http://schemas.openxmlformats.org/officeDocument/2006/relationships/hyperlink" Target="http://www.archchinese.com/chinese_english_dictionary.html?find=happy" TargetMode="External"/><Relationship Id="rId8" Type="http://schemas.openxmlformats.org/officeDocument/2006/relationships/hyperlink" Target="http://www.archchinese.com/chinese_english_dictionary.html?find=peacefu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543"/>
            <a:ext cx="10515600" cy="413142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600" dirty="0"/>
              <a:t>Students can </a:t>
            </a:r>
            <a:r>
              <a:rPr lang="en-US" altLang="zh-CN" sz="3600" dirty="0">
                <a:solidFill>
                  <a:srgbClr val="FF0000"/>
                </a:solidFill>
              </a:rPr>
              <a:t>identify </a:t>
            </a:r>
            <a:r>
              <a:rPr lang="en-US" altLang="zh-CN" sz="3600" dirty="0"/>
              <a:t>the words of health and a varies of habits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Students can </a:t>
            </a:r>
            <a:r>
              <a:rPr lang="en-US" sz="3600" dirty="0">
                <a:solidFill>
                  <a:srgbClr val="FF0000"/>
                </a:solidFill>
              </a:rPr>
              <a:t>gain</a:t>
            </a:r>
            <a:r>
              <a:rPr lang="en-US" sz="3600" dirty="0"/>
              <a:t> the knowledge of the radicals, components, stroke orders, and stroke numbers of the characters of </a:t>
            </a:r>
            <a:r>
              <a:rPr lang="zh-CN" altLang="en-US" sz="3600" dirty="0"/>
              <a:t>健康</a:t>
            </a:r>
            <a:endParaRPr lang="en-US" altLang="zh-CN" sz="36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/>
              <a:t>Students can </a:t>
            </a:r>
            <a:r>
              <a:rPr lang="en-US" altLang="zh-CN" sz="3600" dirty="0">
                <a:solidFill>
                  <a:srgbClr val="FF0000"/>
                </a:solidFill>
              </a:rPr>
              <a:t>Identify </a:t>
            </a:r>
            <a:r>
              <a:rPr lang="en-US" altLang="zh-CN" sz="3600" dirty="0"/>
              <a:t>the words describing different activities.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/>
              <a:t>Students can </a:t>
            </a:r>
            <a:r>
              <a:rPr lang="en-US" altLang="zh-CN" sz="3600" dirty="0">
                <a:solidFill>
                  <a:srgbClr val="FF0000"/>
                </a:solidFill>
              </a:rPr>
              <a:t>match </a:t>
            </a:r>
            <a:r>
              <a:rPr lang="en-US" altLang="zh-CN" sz="3600" dirty="0"/>
              <a:t>the pictures with the expressions of different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5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1.gstatic.com/images?q=tbn:ANd9GcQ8iK2NEzrVnDcJvcDknm4MtEEVwqW1oysPDMUYL6g-Q1xAMv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69" y="914316"/>
            <a:ext cx="8199018" cy="449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87069" y="5631022"/>
            <a:ext cx="9419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https://encrypted-tbn1.gstatic.com/images?q=tbn:ANd9GcQ8iK2NEzrVnDcJvcDknm4MtEEVwqW1oysPDMUYL6g-Q1xAMvr5</a:t>
            </a:r>
          </a:p>
        </p:txBody>
      </p:sp>
    </p:spTree>
    <p:extLst>
      <p:ext uri="{BB962C8B-B14F-4D97-AF65-F5344CB8AC3E}">
        <p14:creationId xmlns:p14="http://schemas.microsoft.com/office/powerpoint/2010/main" val="39167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3364" y="5902823"/>
            <a:ext cx="10990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1155CC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4"/>
              </a:rPr>
              <a:t>健</a:t>
            </a:r>
            <a:r>
              <a:rPr lang="zh-CN" altLang="en-US" dirty="0">
                <a:solidFill>
                  <a:srgbClr val="333333"/>
                </a:solidFill>
                <a:latin typeface="Helvetica Neue"/>
              </a:rPr>
              <a:t>   </a:t>
            </a:r>
            <a:r>
              <a:rPr lang="en-US" u="sng" dirty="0">
                <a:solidFill>
                  <a:srgbClr val="1155CC"/>
                </a:solidFill>
                <a:latin typeface="Helvetica Neue"/>
                <a:hlinkClick r:id="rId4"/>
              </a:rPr>
              <a:t>http://www.ArchChinese.com/chinese_english_dictionary.html?code=5065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11" y="0"/>
            <a:ext cx="5100918" cy="54339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15316" y="2193763"/>
            <a:ext cx="52154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英文意思： </a:t>
            </a:r>
            <a:endParaRPr lang="en-US" altLang="zh-CN" sz="3600" dirty="0">
              <a:solidFill>
                <a:srgbClr val="333333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2800" dirty="0">
                <a:solidFill>
                  <a:srgbClr val="1155CC"/>
                </a:solidFill>
                <a:latin typeface="Helvetica Neue"/>
                <a:hlinkClick r:id="rId6"/>
              </a:rPr>
              <a:t>strong</a:t>
            </a:r>
            <a:r>
              <a:rPr lang="en-US" sz="2800" dirty="0">
                <a:solidFill>
                  <a:srgbClr val="333333"/>
                </a:solidFill>
                <a:latin typeface="Helvetica Neue"/>
              </a:rPr>
              <a:t>, </a:t>
            </a:r>
            <a:r>
              <a:rPr lang="en-US" sz="2800" dirty="0">
                <a:solidFill>
                  <a:srgbClr val="1155CC"/>
                </a:solidFill>
                <a:latin typeface="Helvetica Neue"/>
                <a:hlinkClick r:id="rId7"/>
              </a:rPr>
              <a:t>robust</a:t>
            </a:r>
            <a:r>
              <a:rPr lang="en-US" sz="2800" dirty="0">
                <a:solidFill>
                  <a:srgbClr val="333333"/>
                </a:solidFill>
                <a:latin typeface="Helvetica Neue"/>
              </a:rPr>
              <a:t>, </a:t>
            </a:r>
            <a:r>
              <a:rPr lang="en-US" sz="2800" dirty="0">
                <a:solidFill>
                  <a:srgbClr val="1155CC"/>
                </a:solidFill>
                <a:latin typeface="Helvetica Neue"/>
                <a:hlinkClick r:id="rId8"/>
              </a:rPr>
              <a:t>healthy</a:t>
            </a:r>
            <a:r>
              <a:rPr lang="en-US" sz="2800" dirty="0">
                <a:solidFill>
                  <a:srgbClr val="333333"/>
                </a:solidFill>
                <a:latin typeface="Helvetica Neue"/>
              </a:rPr>
              <a:t>, </a:t>
            </a:r>
            <a:r>
              <a:rPr lang="en-US" sz="2800" u="sng" dirty="0">
                <a:solidFill>
                  <a:srgbClr val="1155CC"/>
                </a:solidFill>
                <a:latin typeface="Helvetica Neue"/>
                <a:hlinkClick r:id="rId9"/>
              </a:rPr>
              <a:t>strength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515327"/>
              </p:ext>
            </p:extLst>
          </p:nvPr>
        </p:nvGraphicFramePr>
        <p:xfrm>
          <a:off x="9692640" y="4369118"/>
          <a:ext cx="2036588" cy="171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Acrobat Document" showAsIcon="1" r:id="rId10" imgW="914400" imgH="771480" progId="AcroExch.Document.DC">
                  <p:embed/>
                </p:oleObj>
              </mc:Choice>
              <mc:Fallback>
                <p:oleObj name="Acrobat Document" showAsIcon="1" r:id="rId10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92640" y="4369118"/>
                        <a:ext cx="2036588" cy="171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2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035" y="5339407"/>
            <a:ext cx="1089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zh-CN" altLang="en-US" dirty="0">
                <a:solidFill>
                  <a:srgbClr val="1155CC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3"/>
              </a:rPr>
              <a:t>康</a:t>
            </a:r>
            <a:r>
              <a:rPr lang="zh-CN" altLang="en-US" dirty="0">
                <a:solidFill>
                  <a:srgbClr val="333333"/>
                </a:solidFill>
                <a:latin typeface="Helvetica Neue"/>
              </a:rPr>
              <a:t>   </a:t>
            </a:r>
            <a:r>
              <a:rPr lang="en-US" dirty="0">
                <a:solidFill>
                  <a:srgbClr val="1155CC"/>
                </a:solidFill>
                <a:latin typeface="Helvetica Neue"/>
                <a:hlinkClick r:id="rId3"/>
              </a:rPr>
              <a:t>http://www.ArchChinese.com/chinese_english_dictionary.html?code=5eb7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58" y="172964"/>
            <a:ext cx="4935977" cy="56281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34364" y="2249252"/>
            <a:ext cx="521836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英文意思： </a:t>
            </a:r>
            <a:r>
              <a:rPr lang="en-US" sz="2800" u="sng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healthy</a:t>
            </a: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8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quiet</a:t>
            </a: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8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happy</a:t>
            </a: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8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peaceful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122</Words>
  <Application>Microsoft Macintosh PowerPoint</Application>
  <PresentationFormat>Widescreen</PresentationFormat>
  <Paragraphs>23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Calibri Light</vt:lpstr>
      <vt:lpstr>Helvetica Neue</vt:lpstr>
      <vt:lpstr>KaiTi</vt:lpstr>
      <vt:lpstr>等线</vt:lpstr>
      <vt:lpstr>Arial</vt:lpstr>
      <vt:lpstr>Office Theme</vt:lpstr>
      <vt:lpstr>Acrobat Document</vt:lpstr>
      <vt:lpstr>Learning Objectives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Activities</dc:title>
  <dc:creator>fumei chiu</dc:creator>
  <cp:lastModifiedBy>Meng Yeh</cp:lastModifiedBy>
  <cp:revision>38</cp:revision>
  <dcterms:created xsi:type="dcterms:W3CDTF">2016-07-27T19:40:09Z</dcterms:created>
  <dcterms:modified xsi:type="dcterms:W3CDTF">2017-04-22T16:07:48Z</dcterms:modified>
</cp:coreProperties>
</file>